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82" r:id="rId14"/>
    <p:sldId id="271" r:id="rId15"/>
    <p:sldId id="272" r:id="rId16"/>
    <p:sldId id="273" r:id="rId17"/>
    <p:sldId id="274" r:id="rId18"/>
    <p:sldId id="275" r:id="rId19"/>
    <p:sldId id="284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264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221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792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765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257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04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95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43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668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245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919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7BF7-5318-40BF-9716-BA7BC477A7A4}" type="datetimeFigureOut">
              <a:rPr lang="ar-EG" smtClean="0"/>
              <a:t>09/07/1438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2243-3D25-4D96-9432-DE1372641CC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719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radical &amp; Antioxidant</a:t>
            </a:r>
            <a:endParaRPr lang="ar-EG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ar-EG" sz="1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645502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33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8870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55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13690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2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7049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63284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550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268760"/>
            <a:ext cx="734481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00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848871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880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77686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25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70485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52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52736"/>
            <a:ext cx="4608512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16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13690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660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759287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391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1296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404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9"/>
            <a:ext cx="7632847" cy="489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178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992888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88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99288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055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99288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210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048671" cy="564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076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72807" cy="498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490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704855" cy="586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033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34481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39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55272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966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64087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7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92696"/>
            <a:ext cx="835292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07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980728"/>
            <a:ext cx="7704856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57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52927" cy="530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6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8091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12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59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40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77686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75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</Words>
  <Application>Microsoft Office PowerPoint</Application>
  <PresentationFormat>On-screen Show (4:3)</PresentationFormat>
  <Paragraphs>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Free radical &amp; Antioxidant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ELalamy</dc:creator>
  <cp:lastModifiedBy>ELalamy</cp:lastModifiedBy>
  <cp:revision>15</cp:revision>
  <dcterms:created xsi:type="dcterms:W3CDTF">2015-12-25T21:39:50Z</dcterms:created>
  <dcterms:modified xsi:type="dcterms:W3CDTF">2017-04-05T07:21:35Z</dcterms:modified>
</cp:coreProperties>
</file>